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7"/>
  </p:notesMasterIdLst>
  <p:handoutMasterIdLst>
    <p:handoutMasterId r:id="rId8"/>
  </p:handoutMasterIdLst>
  <p:sldIdLst>
    <p:sldId id="256" r:id="rId3"/>
    <p:sldId id="257" r:id="rId4"/>
    <p:sldId id="261" r:id="rId5"/>
    <p:sldId id="266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787" autoAdjust="0"/>
    <p:restoredTop sz="94673" autoAdjust="0"/>
  </p:normalViewPr>
  <p:slideViewPr>
    <p:cSldViewPr>
      <p:cViewPr>
        <p:scale>
          <a:sx n="75" d="100"/>
          <a:sy n="75" d="100"/>
        </p:scale>
        <p:origin x="1614" y="7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atriz Ledesma Cano" userId="ea0a0c15-192b-4722-a656-ba3e6ba13801" providerId="ADAL" clId="{A998904F-7AD0-49C9-8644-A5D8363137BD}"/>
    <pc:docChg chg="addMainMaster modMainMaster">
      <pc:chgData name="Beatriz Ledesma Cano" userId="ea0a0c15-192b-4722-a656-ba3e6ba13801" providerId="ADAL" clId="{A998904F-7AD0-49C9-8644-A5D8363137BD}" dt="2023-11-07T10:51:00.253" v="1" actId="735"/>
      <pc:docMkLst>
        <pc:docMk/>
      </pc:docMkLst>
      <pc:sldMasterChg chg="modSp new mod addSldLayout">
        <pc:chgData name="Beatriz Ledesma Cano" userId="ea0a0c15-192b-4722-a656-ba3e6ba13801" providerId="ADAL" clId="{A998904F-7AD0-49C9-8644-A5D8363137BD}" dt="2023-11-07T10:51:00.253" v="1" actId="735"/>
        <pc:sldMasterMkLst>
          <pc:docMk/>
          <pc:sldMasterMk cId="1590238354" sldId="2147483660"/>
        </pc:sldMasterMkLst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2191015720" sldId="2147483661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3583293946" sldId="2147483662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3491357421" sldId="2147483663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2625255959" sldId="2147483664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470638214" sldId="2147483665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2509829627" sldId="2147483666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1239488753" sldId="2147483667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701731114" sldId="2147483668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1339078260" sldId="2147483669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357507052" sldId="2147483670"/>
          </pc:sldLayoutMkLst>
        </pc:sldLayoutChg>
        <pc:sldLayoutChg chg="new replId">
          <pc:chgData name="Beatriz Ledesma Cano" userId="ea0a0c15-192b-4722-a656-ba3e6ba13801" providerId="ADAL" clId="{A998904F-7AD0-49C9-8644-A5D8363137BD}" dt="2023-11-07T10:51:00.159" v="0" actId="6938"/>
          <pc:sldLayoutMkLst>
            <pc:docMk/>
            <pc:sldMasterMk cId="1590238354" sldId="2147483660"/>
            <pc:sldLayoutMk cId="1695057842" sldId="2147483671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2C3DA540-597B-1295-41A1-196992106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A1BE14-37A5-6F65-170D-D131600FBA1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D2A92-3C1F-4858-93B8-6EC7DE4C671D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29333A45-7318-2DB1-3A18-CFC9D957CD5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EC0D5B9-AA51-160C-AA12-5C6DE86359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86986-466A-45DA-9468-96A267B2194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29087865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CEED5C-97DC-4424-B537-E30995181B16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736223-01F2-4377-BF37-3AF965E171CA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17243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6DF9094E-DE57-CE4D-A008-C86708EA51A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599"/>
          <a:stretch/>
        </p:blipFill>
        <p:spPr>
          <a:xfrm>
            <a:off x="0" y="5517232"/>
            <a:ext cx="9144000" cy="1328068"/>
          </a:xfrm>
          <a:prstGeom prst="rect">
            <a:avLst/>
          </a:prstGeom>
        </p:spPr>
      </p:pic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E4D7F36A-E1BC-C0B4-1AC4-794E920D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11/09/2019</a:t>
            </a:r>
            <a:endParaRPr lang="es-E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A6524E3-DDEC-8A99-20B4-9A21D416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40DED6A-AF17-5792-9D8C-0A68F7193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3" name="Título 12">
            <a:extLst>
              <a:ext uri="{FF2B5EF4-FFF2-40B4-BE49-F238E27FC236}">
                <a16:creationId xmlns:a16="http://schemas.microsoft.com/office/drawing/2014/main" id="{041BC6F6-415F-76F0-F393-A45C13C659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907" y="12192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205CEE-15E2-38FB-33CE-362CD8099D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B2A05E8-7377-27D0-650E-F30477CB5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5487B4E-0D35-2735-6F49-4ADFE1348B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151EE1-CE54-B723-3D1F-2EB7EC422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AF91F7D-C9E4-0B18-68EF-2531DF4C5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1015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849F27-9460-01D4-B9F3-3DB9BDD08A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DE3F723-8841-1CFF-2740-76A762084B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8DF4F5-8909-1717-E85C-A131BEDBA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1D7CB3-7E26-C991-C6AB-93215B651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7C7ED6E-AB86-59A3-AB32-A17247DFE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32939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6D28B6-D110-8972-6BA7-938778CA1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131260-675D-C365-961C-755D2BCF4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37571B7-99E2-E691-1D8D-52F75AC0E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A1CF7B7-2CE2-0B2D-CFC5-8BE23CD9B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1B6A0B6-FFA6-C054-C237-B16AC6990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13574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657C81-441B-3E10-3B84-B2188C178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4155733-CB5E-08BB-5A93-772C0CB39C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59114DA-13E5-1324-2C71-C621AB2AF8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03FC49-B118-E3FC-2C8C-29B35D0A2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468BAED-66D8-3FF7-E287-20441396F7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9EBB9AD-A895-90FE-C9DD-E64810A5D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25255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B3479C-1760-C598-5284-848C9F504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1CDEC3F-9FB8-88BA-446D-FDB028D0C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66436C4-679A-D928-6677-D0218D916B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B4F874D-F796-1258-FE9B-EE4D47BBD8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BEC1A73-5264-5148-1FC3-B02C81CABA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20850AA-2EA0-41E7-6820-A53773BCC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6ABF7BF-C241-50EF-3BD8-12F019E46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61A4DFE-0F63-777B-4B14-B362C0256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063821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764E8F-F61C-9D6C-5736-8318056CB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93D0AA9-1AD4-DC72-5E5E-B92421BF5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A8245C3-4CA5-59F1-AE95-88B072308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EA87EE-004D-69E5-25F2-02E61691E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9829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EFBB95B-B447-9636-2901-7D1FC4651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13C4EDA-6CC0-985B-5A52-2270711D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A9F3C6-04DB-8656-D34D-036A1110C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9488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F4825-359F-9414-CD7F-4E4A24D38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26876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1CE806D-CF94-7E4C-340F-51B9F9C72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ES"/>
              <a:t>11/09/2019</a:t>
            </a:r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2AEBF51-03BD-794E-87F2-9849BB2FF9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F6AE50E-F090-0A6B-C1F2-598AC870B7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622783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C8896E-68CD-ADCA-B941-EEFDC5994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AFDA43E-70AC-427F-9D42-7491E89A93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8CE89E6-8CD4-8D99-000E-C082B6861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F58B5A1-1475-22D1-C188-E4DE4542C5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91526DF-5CCB-5F4B-6855-746223B3F0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F8D1A9-722F-536C-F1B3-524C16A9F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173111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552EF9-EE77-6C6E-3181-9CC14B00C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DFE4F93-FAC2-B0C4-EE08-568A325EE79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998D4F-F1EF-D2DA-899C-3B4D2DF7CF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A98A15E-8F71-05D0-D6E0-4129CC6F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DDDD2E-D1D2-CC09-A609-758321068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851186-7B85-C194-6F12-2B5721A15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390782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A160AE-60E6-229A-276B-2B2DE6FCC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806524F-E8FA-2D85-952F-2892B58E1A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EF979B6-13A0-0B50-49BC-0D57E7305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E463F47-CA99-ABEE-586D-D01A59521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B7868F3-23DD-9D1C-9051-5AD17F4DE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50705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F2D8380-F5F9-8658-DB9A-3BBE1D7FEA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F063A1A-6DAB-CCDA-0446-58017C2F54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C38C97-BCCB-97BB-D450-FCF9916DC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7AF8AA-B930-7C95-2C05-7AE46CCE5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9F6A8-73C9-F367-7D8B-226EC708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95057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3ADBE-183C-4D21-A1E3-B74593BA23AE}" type="datetimeFigureOut">
              <a:rPr lang="es-ES" smtClean="0"/>
              <a:pPr/>
              <a:t>07/11/2023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el estilo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dirty="0"/>
              <a:t>11/09/2019</a:t>
            </a: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506F1-3E85-47A5-837B-2F07F39038E1}" type="slidenum">
              <a:rPr lang="es-ES" smtClean="0"/>
              <a:pPr/>
              <a:t>‹Nº›</a:t>
            </a:fld>
            <a:endParaRPr lang="es-ES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63A344C2-ABAA-A371-8D37-A3BAEB59A11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0599"/>
          <a:stretch/>
        </p:blipFill>
        <p:spPr>
          <a:xfrm>
            <a:off x="0" y="5517232"/>
            <a:ext cx="9144000" cy="1328068"/>
          </a:xfrm>
          <a:prstGeom prst="rect">
            <a:avLst/>
          </a:prstGeom>
        </p:spPr>
      </p:pic>
      <p:pic>
        <p:nvPicPr>
          <p:cNvPr id="27" name="Imagen 26">
            <a:extLst>
              <a:ext uri="{FF2B5EF4-FFF2-40B4-BE49-F238E27FC236}">
                <a16:creationId xmlns:a16="http://schemas.microsoft.com/office/drawing/2014/main" id="{3AB70C1F-25EB-3AB9-96A7-13324AA11002}"/>
              </a:ext>
            </a:extLst>
          </p:cNvPr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12700"/>
            <a:ext cx="9144000" cy="115556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599DA53-47CD-A0F7-A14C-A3CB4621C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AD59659-A990-D9AA-4BD5-0F6ACA69BE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B1D9EFA-FC73-D393-0147-90BBCA475E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A4FDA-8C35-4546-8848-01C53B647EC2}" type="datetimeFigureOut">
              <a:rPr lang="es-ES" smtClean="0"/>
              <a:t>07/11/2023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17ECF9-84AC-7B60-BCFF-F4165D604E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56DE39-E598-40F1-4C6B-40BC178F1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7FBFF-2B09-4DC3-BD15-6ACB1021B25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90238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/>
          <a:lstStyle/>
          <a:p>
            <a:r>
              <a:rPr lang="es-ES">
                <a:solidFill>
                  <a:schemeClr val="bg1"/>
                </a:solidFill>
                <a:latin typeface="Segoe UI Light" pitchFamily="34" charset="0"/>
              </a:rPr>
              <a:t>Título </a:t>
            </a:r>
            <a:br>
              <a:rPr lang="es-ES">
                <a:solidFill>
                  <a:schemeClr val="bg1"/>
                </a:solidFill>
                <a:latin typeface="Segoe UI Light" pitchFamily="34" charset="0"/>
              </a:rPr>
            </a:br>
            <a:r>
              <a:rPr lang="es-ES">
                <a:solidFill>
                  <a:schemeClr val="bg1"/>
                </a:solidFill>
                <a:latin typeface="Segoe UI Light" pitchFamily="34" charset="0"/>
              </a:rPr>
              <a:t>Comunicación</a:t>
            </a:r>
            <a:endParaRPr lang="es-ES" dirty="0">
              <a:solidFill>
                <a:schemeClr val="bg1"/>
              </a:solidFill>
              <a:latin typeface="Segoe UI Light" pitchFamily="34" charset="0"/>
            </a:endParaRPr>
          </a:p>
        </p:txBody>
      </p:sp>
      <p:sp>
        <p:nvSpPr>
          <p:cNvPr id="2" name="1 Título">
            <a:extLst>
              <a:ext uri="{FF2B5EF4-FFF2-40B4-BE49-F238E27FC236}">
                <a16:creationId xmlns:a16="http://schemas.microsoft.com/office/drawing/2014/main" id="{1B548C55-F084-5296-4D9C-0C0EB7DE21FD}"/>
              </a:ext>
            </a:extLst>
          </p:cNvPr>
          <p:cNvSpPr txBox="1">
            <a:spLocks/>
          </p:cNvSpPr>
          <p:nvPr/>
        </p:nvSpPr>
        <p:spPr>
          <a:xfrm>
            <a:off x="683568" y="170080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latin typeface="Segoe UI Light" pitchFamily="34" charset="0"/>
              </a:rPr>
              <a:t>Título </a:t>
            </a:r>
            <a:br>
              <a:rPr lang="es-ES" dirty="0">
                <a:latin typeface="Segoe UI Light" pitchFamily="34" charset="0"/>
              </a:rPr>
            </a:br>
            <a:r>
              <a:rPr lang="es-ES" dirty="0">
                <a:latin typeface="Segoe UI Light" pitchFamily="34" charset="0"/>
              </a:rPr>
              <a:t>Comunicación</a:t>
            </a:r>
          </a:p>
        </p:txBody>
      </p:sp>
      <p:sp>
        <p:nvSpPr>
          <p:cNvPr id="3" name="2 Marcador de contenido">
            <a:extLst>
              <a:ext uri="{FF2B5EF4-FFF2-40B4-BE49-F238E27FC236}">
                <a16:creationId xmlns:a16="http://schemas.microsoft.com/office/drawing/2014/main" id="{43193C1B-9377-2AF3-A0A8-141F0BD39E85}"/>
              </a:ext>
            </a:extLst>
          </p:cNvPr>
          <p:cNvSpPr txBox="1">
            <a:spLocks/>
          </p:cNvSpPr>
          <p:nvPr/>
        </p:nvSpPr>
        <p:spPr>
          <a:xfrm>
            <a:off x="454968" y="4547853"/>
            <a:ext cx="1740768" cy="609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800" dirty="0">
                <a:latin typeface="Segoe UI Light" pitchFamily="34" charset="0"/>
              </a:rPr>
              <a:t>Autores</a:t>
            </a:r>
          </a:p>
          <a:p>
            <a:pPr algn="just"/>
            <a:endParaRPr lang="es-ES" sz="2800" dirty="0">
              <a:latin typeface="Segoe UI Light" pitchFamily="34" charset="0"/>
            </a:endParaRPr>
          </a:p>
        </p:txBody>
      </p:sp>
      <p:sp>
        <p:nvSpPr>
          <p:cNvPr id="5" name="2 Marcador de contenido">
            <a:extLst>
              <a:ext uri="{FF2B5EF4-FFF2-40B4-BE49-F238E27FC236}">
                <a16:creationId xmlns:a16="http://schemas.microsoft.com/office/drawing/2014/main" id="{64BAA2A2-8041-2D6C-0313-7AA985A57511}"/>
              </a:ext>
            </a:extLst>
          </p:cNvPr>
          <p:cNvSpPr txBox="1">
            <a:spLocks/>
          </p:cNvSpPr>
          <p:nvPr/>
        </p:nvSpPr>
        <p:spPr>
          <a:xfrm>
            <a:off x="7403232" y="4547853"/>
            <a:ext cx="1740768" cy="609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ES" sz="2800" dirty="0">
                <a:latin typeface="Segoe UI Light" pitchFamily="34" charset="0"/>
              </a:rPr>
              <a:t>Logos</a:t>
            </a:r>
          </a:p>
          <a:p>
            <a:pPr algn="just"/>
            <a:endParaRPr lang="es-ES" sz="2800" dirty="0">
              <a:latin typeface="Segoe UI Light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s-ES" dirty="0">
                <a:latin typeface="Segoe UI Light" pitchFamily="34" charset="0"/>
              </a:rPr>
              <a:t>Contexto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57200" y="2071936"/>
            <a:ext cx="8229600" cy="46202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Presentación y contextualización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Autores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Estructura presentación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Índice contenidos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…</a:t>
            </a:r>
          </a:p>
          <a:p>
            <a:endParaRPr lang="es-ES" sz="2800" dirty="0">
              <a:latin typeface="Segoe UI Light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57200" y="2267446"/>
            <a:ext cx="8229600" cy="46202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Antecedentes y justificación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Metodología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Resultados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…</a:t>
            </a:r>
          </a:p>
          <a:p>
            <a:endParaRPr lang="es-ES" sz="2800" dirty="0">
              <a:latin typeface="Segoe UI Light" pitchFamily="34" charset="0"/>
            </a:endParaRPr>
          </a:p>
          <a:p>
            <a:pPr marL="0" indent="0">
              <a:buNone/>
            </a:pPr>
            <a:endParaRPr lang="es-ES" sz="2800" dirty="0">
              <a:latin typeface="Segoe UI Light" pitchFamily="34" charset="0"/>
            </a:endParaRPr>
          </a:p>
        </p:txBody>
      </p:sp>
      <p:sp>
        <p:nvSpPr>
          <p:cNvPr id="4" name="5 Título">
            <a:extLst>
              <a:ext uri="{FF2B5EF4-FFF2-40B4-BE49-F238E27FC236}">
                <a16:creationId xmlns:a16="http://schemas.microsoft.com/office/drawing/2014/main" id="{32087898-14BC-2BA0-C606-89B9AC5E2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s-ES" dirty="0">
                <a:latin typeface="Segoe UI Light" pitchFamily="34" charset="0"/>
              </a:rPr>
              <a:t>Desarrollo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1"/>
          </p:nvPr>
        </p:nvSpPr>
        <p:spPr>
          <a:xfrm>
            <a:off x="446856" y="2237705"/>
            <a:ext cx="8229600" cy="462029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Lecciones aprendidas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Líneas futuras/proyecciones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Referencias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Agradecimientos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ES" sz="2800" dirty="0">
                <a:latin typeface="Segoe UI Light" pitchFamily="34" charset="0"/>
              </a:rPr>
              <a:t>…</a:t>
            </a:r>
          </a:p>
          <a:p>
            <a:endParaRPr lang="es-ES" sz="2800" dirty="0">
              <a:latin typeface="Segoe UI Light" pitchFamily="34" charset="0"/>
            </a:endParaRPr>
          </a:p>
          <a:p>
            <a:pPr marL="0" indent="0">
              <a:buNone/>
            </a:pPr>
            <a:endParaRPr lang="es-ES" sz="2800" dirty="0">
              <a:latin typeface="Segoe UI Light" pitchFamily="34" charset="0"/>
            </a:endParaRPr>
          </a:p>
        </p:txBody>
      </p:sp>
      <p:sp>
        <p:nvSpPr>
          <p:cNvPr id="4" name="5 Título">
            <a:extLst>
              <a:ext uri="{FF2B5EF4-FFF2-40B4-BE49-F238E27FC236}">
                <a16:creationId xmlns:a16="http://schemas.microsoft.com/office/drawing/2014/main" id="{4B164C93-9745-0723-7085-50F6BA305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143000"/>
          </a:xfrm>
        </p:spPr>
        <p:txBody>
          <a:bodyPr/>
          <a:lstStyle/>
          <a:p>
            <a:r>
              <a:rPr lang="es-ES" dirty="0">
                <a:latin typeface="Segoe UI Light" pitchFamily="34" charset="0"/>
              </a:rPr>
              <a:t>Cierre</a:t>
            </a:r>
          </a:p>
        </p:txBody>
      </p:sp>
    </p:spTree>
    <p:extLst>
      <p:ext uri="{BB962C8B-B14F-4D97-AF65-F5344CB8AC3E}">
        <p14:creationId xmlns:p14="http://schemas.microsoft.com/office/powerpoint/2010/main" val="21481364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iseño personalizad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343</TotalTime>
  <Words>35</Words>
  <Application>Microsoft Office PowerPoint</Application>
  <PresentationFormat>Presentación en pantalla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Segoe UI Light</vt:lpstr>
      <vt:lpstr>Wingdings</vt:lpstr>
      <vt:lpstr>Tema de Office</vt:lpstr>
      <vt:lpstr>Diseño personalizado</vt:lpstr>
      <vt:lpstr>Título  Comunicación</vt:lpstr>
      <vt:lpstr>Contexto</vt:lpstr>
      <vt:lpstr>Desarrollo</vt:lpstr>
      <vt:lpstr>Cierre</vt:lpstr>
    </vt:vector>
  </TitlesOfParts>
  <Company>UPV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 de preparación de presentaciones Powerpoint</dc:title>
  <dc:creator>blpacbla</dc:creator>
  <cp:lastModifiedBy>Silvia Román Suero</cp:lastModifiedBy>
  <cp:revision>33</cp:revision>
  <dcterms:created xsi:type="dcterms:W3CDTF">2013-05-28T08:11:41Z</dcterms:created>
  <dcterms:modified xsi:type="dcterms:W3CDTF">2023-11-07T12:17:20Z</dcterms:modified>
</cp:coreProperties>
</file>