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8" r:id="rId2"/>
  </p:sldIdLst>
  <p:sldSz cx="7918450" cy="8997950"/>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34">
          <p15:clr>
            <a:srgbClr val="A4A3A4"/>
          </p15:clr>
        </p15:guide>
        <p15:guide id="2" pos="249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59" d="100"/>
          <a:sy n="59" d="100"/>
        </p:scale>
        <p:origin x="2448" y="90"/>
      </p:cViewPr>
      <p:guideLst>
        <p:guide orient="horz" pos="2834"/>
        <p:guide pos="2494"/>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593884" y="2795197"/>
            <a:ext cx="6730683" cy="1928727"/>
          </a:xfrm>
        </p:spPr>
        <p:txBody>
          <a:bodyPr/>
          <a:lstStyle/>
          <a:p>
            <a:r>
              <a:rPr lang="es-ES_tradnl"/>
              <a:t>Clic para editar título</a:t>
            </a:r>
            <a:endParaRPr lang="es-ES"/>
          </a:p>
        </p:txBody>
      </p:sp>
      <p:sp>
        <p:nvSpPr>
          <p:cNvPr id="3" name="Subtítulo 2"/>
          <p:cNvSpPr>
            <a:spLocks noGrp="1"/>
          </p:cNvSpPr>
          <p:nvPr>
            <p:ph type="subTitle" idx="1"/>
          </p:nvPr>
        </p:nvSpPr>
        <p:spPr>
          <a:xfrm>
            <a:off x="1187768" y="5098838"/>
            <a:ext cx="5542915" cy="2299476"/>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lang="es-ES"/>
          </a:p>
        </p:txBody>
      </p:sp>
      <p:sp>
        <p:nvSpPr>
          <p:cNvPr id="4" name="Marcador de fecha 3"/>
          <p:cNvSpPr>
            <a:spLocks noGrp="1"/>
          </p:cNvSpPr>
          <p:nvPr>
            <p:ph type="dt" sz="half" idx="10"/>
          </p:nvPr>
        </p:nvSpPr>
        <p:spPr/>
        <p:txBody>
          <a:bodyPr/>
          <a:lstStyle/>
          <a:p>
            <a:fld id="{307012D1-5D95-4548-9597-E97BC63CC945}" type="datetimeFigureOut">
              <a:rPr lang="es-ES" smtClean="0"/>
              <a:t>26/10/2018</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3060413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10"/>
          </p:nvPr>
        </p:nvSpPr>
        <p:spPr/>
        <p:txBody>
          <a:bodyPr/>
          <a:lstStyle/>
          <a:p>
            <a:fld id="{307012D1-5D95-4548-9597-E97BC63CC945}" type="datetimeFigureOut">
              <a:rPr lang="es-ES" smtClean="0"/>
              <a:t>26/10/2018</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316639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4972403" y="472810"/>
            <a:ext cx="1542448" cy="10072705"/>
          </a:xfrm>
        </p:spPr>
        <p:txBody>
          <a:bodyPr vert="eaVert"/>
          <a:lstStyle/>
          <a:p>
            <a:r>
              <a:rPr lang="es-ES_tradnl"/>
              <a:t>Clic para editar título</a:t>
            </a:r>
            <a:endParaRPr lang="es-ES"/>
          </a:p>
        </p:txBody>
      </p:sp>
      <p:sp>
        <p:nvSpPr>
          <p:cNvPr id="3" name="Marcador de texto vertical 2"/>
          <p:cNvSpPr>
            <a:spLocks noGrp="1"/>
          </p:cNvSpPr>
          <p:nvPr>
            <p:ph type="body" orient="vert" idx="1"/>
          </p:nvPr>
        </p:nvSpPr>
        <p:spPr>
          <a:xfrm>
            <a:off x="342308" y="472810"/>
            <a:ext cx="4498120" cy="10072705"/>
          </a:xfrm>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10"/>
          </p:nvPr>
        </p:nvSpPr>
        <p:spPr/>
        <p:txBody>
          <a:bodyPr/>
          <a:lstStyle/>
          <a:p>
            <a:fld id="{307012D1-5D95-4548-9597-E97BC63CC945}" type="datetimeFigureOut">
              <a:rPr lang="es-ES" smtClean="0"/>
              <a:t>26/10/2018</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1478452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contenido 2"/>
          <p:cNvSpPr>
            <a:spLocks noGrp="1"/>
          </p:cNvSpPr>
          <p:nvPr>
            <p:ph idx="1"/>
          </p:nvPr>
        </p:nvSpPr>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10"/>
          </p:nvPr>
        </p:nvSpPr>
        <p:spPr/>
        <p:txBody>
          <a:bodyPr/>
          <a:lstStyle/>
          <a:p>
            <a:fld id="{307012D1-5D95-4548-9597-E97BC63CC945}" type="datetimeFigureOut">
              <a:rPr lang="es-ES" smtClean="0"/>
              <a:t>26/10/2018</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2500968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5503" y="5782017"/>
            <a:ext cx="6730683" cy="1787093"/>
          </a:xfrm>
        </p:spPr>
        <p:txBody>
          <a:bodyPr anchor="t"/>
          <a:lstStyle>
            <a:lvl1pPr algn="l">
              <a:defRPr sz="4000" b="1" cap="all"/>
            </a:lvl1pPr>
          </a:lstStyle>
          <a:p>
            <a:r>
              <a:rPr lang="es-ES_tradnl"/>
              <a:t>Clic para editar título</a:t>
            </a:r>
            <a:endParaRPr lang="es-ES"/>
          </a:p>
        </p:txBody>
      </p:sp>
      <p:sp>
        <p:nvSpPr>
          <p:cNvPr id="3" name="Marcador de texto 2"/>
          <p:cNvSpPr>
            <a:spLocks noGrp="1"/>
          </p:cNvSpPr>
          <p:nvPr>
            <p:ph type="body" idx="1"/>
          </p:nvPr>
        </p:nvSpPr>
        <p:spPr>
          <a:xfrm>
            <a:off x="625503" y="3813716"/>
            <a:ext cx="6730683" cy="1968301"/>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a:t>Haga clic para modificar el estilo de texto del patrón</a:t>
            </a:r>
          </a:p>
        </p:txBody>
      </p:sp>
      <p:sp>
        <p:nvSpPr>
          <p:cNvPr id="4" name="Marcador de fecha 3"/>
          <p:cNvSpPr>
            <a:spLocks noGrp="1"/>
          </p:cNvSpPr>
          <p:nvPr>
            <p:ph type="dt" sz="half" idx="10"/>
          </p:nvPr>
        </p:nvSpPr>
        <p:spPr/>
        <p:txBody>
          <a:bodyPr/>
          <a:lstStyle/>
          <a:p>
            <a:fld id="{307012D1-5D95-4548-9597-E97BC63CC945}" type="datetimeFigureOut">
              <a:rPr lang="es-ES" smtClean="0"/>
              <a:t>26/10/2018</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1750390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contenido 2"/>
          <p:cNvSpPr>
            <a:spLocks noGrp="1"/>
          </p:cNvSpPr>
          <p:nvPr>
            <p:ph sz="half" idx="1"/>
          </p:nvPr>
        </p:nvSpPr>
        <p:spPr>
          <a:xfrm>
            <a:off x="342309" y="2755623"/>
            <a:ext cx="3020283" cy="778989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contenido 3"/>
          <p:cNvSpPr>
            <a:spLocks noGrp="1"/>
          </p:cNvSpPr>
          <p:nvPr>
            <p:ph sz="half" idx="2"/>
          </p:nvPr>
        </p:nvSpPr>
        <p:spPr>
          <a:xfrm>
            <a:off x="3494566" y="2755623"/>
            <a:ext cx="3020284" cy="778989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5" name="Marcador de fecha 4"/>
          <p:cNvSpPr>
            <a:spLocks noGrp="1"/>
          </p:cNvSpPr>
          <p:nvPr>
            <p:ph type="dt" sz="half" idx="10"/>
          </p:nvPr>
        </p:nvSpPr>
        <p:spPr/>
        <p:txBody>
          <a:bodyPr/>
          <a:lstStyle/>
          <a:p>
            <a:fld id="{307012D1-5D95-4548-9597-E97BC63CC945}" type="datetimeFigureOut">
              <a:rPr lang="es-ES" smtClean="0"/>
              <a:t>26/10/2018</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3188272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395923" y="360335"/>
            <a:ext cx="7126605" cy="1499658"/>
          </a:xfrm>
        </p:spPr>
        <p:txBody>
          <a:bodyPr/>
          <a:lstStyle>
            <a:lvl1pPr>
              <a:defRPr/>
            </a:lvl1pPr>
          </a:lstStyle>
          <a:p>
            <a:r>
              <a:rPr lang="es-ES_tradnl"/>
              <a:t>Clic para editar título</a:t>
            </a:r>
            <a:endParaRPr lang="es-ES"/>
          </a:p>
        </p:txBody>
      </p:sp>
      <p:sp>
        <p:nvSpPr>
          <p:cNvPr id="3" name="Marcador de texto 2"/>
          <p:cNvSpPr>
            <a:spLocks noGrp="1"/>
          </p:cNvSpPr>
          <p:nvPr>
            <p:ph type="body" idx="1"/>
          </p:nvPr>
        </p:nvSpPr>
        <p:spPr>
          <a:xfrm>
            <a:off x="395922" y="2014125"/>
            <a:ext cx="3498691" cy="83939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4" name="Marcador de contenido 3"/>
          <p:cNvSpPr>
            <a:spLocks noGrp="1"/>
          </p:cNvSpPr>
          <p:nvPr>
            <p:ph sz="half" idx="2"/>
          </p:nvPr>
        </p:nvSpPr>
        <p:spPr>
          <a:xfrm>
            <a:off x="395922" y="2853517"/>
            <a:ext cx="3498691" cy="518423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5" name="Marcador de texto 4"/>
          <p:cNvSpPr>
            <a:spLocks noGrp="1"/>
          </p:cNvSpPr>
          <p:nvPr>
            <p:ph type="body" sz="quarter" idx="3"/>
          </p:nvPr>
        </p:nvSpPr>
        <p:spPr>
          <a:xfrm>
            <a:off x="4022463" y="2014125"/>
            <a:ext cx="3500065" cy="83939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6" name="Marcador de contenido 5"/>
          <p:cNvSpPr>
            <a:spLocks noGrp="1"/>
          </p:cNvSpPr>
          <p:nvPr>
            <p:ph sz="quarter" idx="4"/>
          </p:nvPr>
        </p:nvSpPr>
        <p:spPr>
          <a:xfrm>
            <a:off x="4022463" y="2853517"/>
            <a:ext cx="3500065" cy="518423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7" name="Marcador de fecha 6"/>
          <p:cNvSpPr>
            <a:spLocks noGrp="1"/>
          </p:cNvSpPr>
          <p:nvPr>
            <p:ph type="dt" sz="half" idx="10"/>
          </p:nvPr>
        </p:nvSpPr>
        <p:spPr/>
        <p:txBody>
          <a:bodyPr/>
          <a:lstStyle/>
          <a:p>
            <a:fld id="{307012D1-5D95-4548-9597-E97BC63CC945}" type="datetimeFigureOut">
              <a:rPr lang="es-ES" smtClean="0"/>
              <a:t>26/10/2018</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3845567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fecha 2"/>
          <p:cNvSpPr>
            <a:spLocks noGrp="1"/>
          </p:cNvSpPr>
          <p:nvPr>
            <p:ph type="dt" sz="half" idx="10"/>
          </p:nvPr>
        </p:nvSpPr>
        <p:spPr/>
        <p:txBody>
          <a:bodyPr/>
          <a:lstStyle/>
          <a:p>
            <a:fld id="{307012D1-5D95-4548-9597-E97BC63CC945}" type="datetimeFigureOut">
              <a:rPr lang="es-ES" smtClean="0"/>
              <a:t>26/10/2018</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1034827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07012D1-5D95-4548-9597-E97BC63CC945}" type="datetimeFigureOut">
              <a:rPr lang="es-ES" smtClean="0"/>
              <a:t>26/10/2018</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1790278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395923" y="358252"/>
            <a:ext cx="2605115" cy="1524653"/>
          </a:xfrm>
        </p:spPr>
        <p:txBody>
          <a:bodyPr anchor="b"/>
          <a:lstStyle>
            <a:lvl1pPr algn="l">
              <a:defRPr sz="2000" b="1"/>
            </a:lvl1pPr>
          </a:lstStyle>
          <a:p>
            <a:r>
              <a:rPr lang="es-ES_tradnl"/>
              <a:t>Clic para editar título</a:t>
            </a:r>
            <a:endParaRPr lang="es-ES"/>
          </a:p>
        </p:txBody>
      </p:sp>
      <p:sp>
        <p:nvSpPr>
          <p:cNvPr id="3" name="Marcador de contenido 2"/>
          <p:cNvSpPr>
            <a:spLocks noGrp="1"/>
          </p:cNvSpPr>
          <p:nvPr>
            <p:ph idx="1"/>
          </p:nvPr>
        </p:nvSpPr>
        <p:spPr>
          <a:xfrm>
            <a:off x="3095894" y="358252"/>
            <a:ext cx="4426634" cy="76795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texto 3"/>
          <p:cNvSpPr>
            <a:spLocks noGrp="1"/>
          </p:cNvSpPr>
          <p:nvPr>
            <p:ph type="body" sz="half" idx="2"/>
          </p:nvPr>
        </p:nvSpPr>
        <p:spPr>
          <a:xfrm>
            <a:off x="395923" y="1882905"/>
            <a:ext cx="2605115" cy="615484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Marcador de fecha 4"/>
          <p:cNvSpPr>
            <a:spLocks noGrp="1"/>
          </p:cNvSpPr>
          <p:nvPr>
            <p:ph type="dt" sz="half" idx="10"/>
          </p:nvPr>
        </p:nvSpPr>
        <p:spPr/>
        <p:txBody>
          <a:bodyPr/>
          <a:lstStyle/>
          <a:p>
            <a:fld id="{307012D1-5D95-4548-9597-E97BC63CC945}" type="datetimeFigureOut">
              <a:rPr lang="es-ES" smtClean="0"/>
              <a:t>26/10/2018</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1186084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552072" y="6298565"/>
            <a:ext cx="4751070" cy="743581"/>
          </a:xfrm>
        </p:spPr>
        <p:txBody>
          <a:bodyPr anchor="b"/>
          <a:lstStyle>
            <a:lvl1pPr algn="l">
              <a:defRPr sz="2000" b="1"/>
            </a:lvl1pPr>
          </a:lstStyle>
          <a:p>
            <a:r>
              <a:rPr lang="es-ES_tradnl"/>
              <a:t>Clic para editar título</a:t>
            </a:r>
            <a:endParaRPr lang="es-ES"/>
          </a:p>
        </p:txBody>
      </p:sp>
      <p:sp>
        <p:nvSpPr>
          <p:cNvPr id="3" name="Marcador de posición de imagen 2"/>
          <p:cNvSpPr>
            <a:spLocks noGrp="1"/>
          </p:cNvSpPr>
          <p:nvPr>
            <p:ph type="pic" idx="1"/>
          </p:nvPr>
        </p:nvSpPr>
        <p:spPr>
          <a:xfrm>
            <a:off x="1552072" y="803983"/>
            <a:ext cx="4751070" cy="539877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552072" y="7042146"/>
            <a:ext cx="4751070" cy="105600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Marcador de fecha 4"/>
          <p:cNvSpPr>
            <a:spLocks noGrp="1"/>
          </p:cNvSpPr>
          <p:nvPr>
            <p:ph type="dt" sz="half" idx="10"/>
          </p:nvPr>
        </p:nvSpPr>
        <p:spPr/>
        <p:txBody>
          <a:bodyPr/>
          <a:lstStyle/>
          <a:p>
            <a:fld id="{307012D1-5D95-4548-9597-E97BC63CC945}" type="datetimeFigureOut">
              <a:rPr lang="es-ES" smtClean="0"/>
              <a:t>26/10/2018</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3171657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395923" y="360335"/>
            <a:ext cx="7126605" cy="1499658"/>
          </a:xfrm>
          <a:prstGeom prst="rect">
            <a:avLst/>
          </a:prstGeom>
        </p:spPr>
        <p:txBody>
          <a:bodyPr vert="horz" lIns="91440" tIns="45720" rIns="91440" bIns="45720" rtlCol="0" anchor="ctr">
            <a:normAutofit/>
          </a:bodyPr>
          <a:lstStyle/>
          <a:p>
            <a:r>
              <a:rPr lang="es-ES_tradnl"/>
              <a:t>Clic para editar título</a:t>
            </a:r>
            <a:endParaRPr lang="es-ES"/>
          </a:p>
        </p:txBody>
      </p:sp>
      <p:sp>
        <p:nvSpPr>
          <p:cNvPr id="3" name="Marcador de texto 2"/>
          <p:cNvSpPr>
            <a:spLocks noGrp="1"/>
          </p:cNvSpPr>
          <p:nvPr>
            <p:ph type="body" idx="1"/>
          </p:nvPr>
        </p:nvSpPr>
        <p:spPr>
          <a:xfrm>
            <a:off x="395923" y="2099522"/>
            <a:ext cx="7126605" cy="5938231"/>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2"/>
          </p:nvPr>
        </p:nvSpPr>
        <p:spPr>
          <a:xfrm>
            <a:off x="395923" y="8339767"/>
            <a:ext cx="1847638" cy="479058"/>
          </a:xfrm>
          <a:prstGeom prst="rect">
            <a:avLst/>
          </a:prstGeom>
        </p:spPr>
        <p:txBody>
          <a:bodyPr vert="horz" lIns="91440" tIns="45720" rIns="91440" bIns="45720" rtlCol="0" anchor="ctr"/>
          <a:lstStyle>
            <a:lvl1pPr algn="l">
              <a:defRPr sz="1200">
                <a:solidFill>
                  <a:schemeClr val="tx1">
                    <a:tint val="75000"/>
                  </a:schemeClr>
                </a:solidFill>
              </a:defRPr>
            </a:lvl1pPr>
          </a:lstStyle>
          <a:p>
            <a:fld id="{307012D1-5D95-4548-9597-E97BC63CC945}" type="datetimeFigureOut">
              <a:rPr lang="es-ES" smtClean="0"/>
              <a:t>26/10/2018</a:t>
            </a:fld>
            <a:endParaRPr lang="es-ES"/>
          </a:p>
        </p:txBody>
      </p:sp>
      <p:sp>
        <p:nvSpPr>
          <p:cNvPr id="5" name="Marcador de pie de página 4"/>
          <p:cNvSpPr>
            <a:spLocks noGrp="1"/>
          </p:cNvSpPr>
          <p:nvPr>
            <p:ph type="ftr" sz="quarter" idx="3"/>
          </p:nvPr>
        </p:nvSpPr>
        <p:spPr>
          <a:xfrm>
            <a:off x="2705471" y="8339767"/>
            <a:ext cx="2507509" cy="479058"/>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5674889" y="8339767"/>
            <a:ext cx="1847638" cy="479058"/>
          </a:xfrm>
          <a:prstGeom prst="rect">
            <a:avLst/>
          </a:prstGeom>
        </p:spPr>
        <p:txBody>
          <a:bodyPr vert="horz" lIns="91440" tIns="45720" rIns="91440" bIns="45720" rtlCol="0" anchor="ctr"/>
          <a:lstStyle>
            <a:lvl1pPr algn="r">
              <a:defRPr sz="1200">
                <a:solidFill>
                  <a:schemeClr val="tx1">
                    <a:tint val="75000"/>
                  </a:schemeClr>
                </a:solidFill>
              </a:defRPr>
            </a:lvl1pPr>
          </a:lstStyle>
          <a:p>
            <a:fld id="{4A57489F-890D-EF40-9337-67CFCE3BDBB2}" type="slidenum">
              <a:rPr lang="es-ES" smtClean="0"/>
              <a:t>‹Nº›</a:t>
            </a:fld>
            <a:endParaRPr lang="es-ES"/>
          </a:p>
        </p:txBody>
      </p:sp>
    </p:spTree>
    <p:extLst>
      <p:ext uri="{BB962C8B-B14F-4D97-AF65-F5344CB8AC3E}">
        <p14:creationId xmlns:p14="http://schemas.microsoft.com/office/powerpoint/2010/main" val="15516861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Conector recto 12"/>
          <p:cNvCxnSpPr/>
          <p:nvPr/>
        </p:nvCxnSpPr>
        <p:spPr>
          <a:xfrm flipH="1">
            <a:off x="1923863" y="1485015"/>
            <a:ext cx="1" cy="6358387"/>
          </a:xfrm>
          <a:prstGeom prst="line">
            <a:avLst/>
          </a:prstGeom>
          <a:ln w="6350" cmpd="sng">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14" name="CuadroTexto 13"/>
          <p:cNvSpPr txBox="1"/>
          <p:nvPr/>
        </p:nvSpPr>
        <p:spPr>
          <a:xfrm>
            <a:off x="-22683" y="5641204"/>
            <a:ext cx="1923863" cy="1200329"/>
          </a:xfrm>
          <a:prstGeom prst="rect">
            <a:avLst/>
          </a:prstGeom>
          <a:noFill/>
        </p:spPr>
        <p:txBody>
          <a:bodyPr wrap="square" rtlCol="0">
            <a:spAutoFit/>
          </a:bodyPr>
          <a:lstStyle/>
          <a:p>
            <a:pPr lvl="0" algn="ctr"/>
            <a:r>
              <a:rPr lang="es-EC" sz="2400" b="1" dirty="0">
                <a:solidFill>
                  <a:prstClr val="black"/>
                </a:solidFill>
              </a:rPr>
              <a:t>Reunión de Coordinación </a:t>
            </a:r>
          </a:p>
          <a:p>
            <a:pPr lvl="0" algn="ctr"/>
            <a:r>
              <a:rPr lang="es-EC" sz="2400" b="1" dirty="0">
                <a:solidFill>
                  <a:prstClr val="black"/>
                </a:solidFill>
              </a:rPr>
              <a:t>Anual </a:t>
            </a:r>
          </a:p>
        </p:txBody>
      </p:sp>
      <p:sp>
        <p:nvSpPr>
          <p:cNvPr id="21" name="CuadroTexto 20"/>
          <p:cNvSpPr txBox="1"/>
          <p:nvPr/>
        </p:nvSpPr>
        <p:spPr>
          <a:xfrm>
            <a:off x="3460928" y="7843402"/>
            <a:ext cx="4457522" cy="677108"/>
          </a:xfrm>
          <a:prstGeom prst="rect">
            <a:avLst/>
          </a:prstGeom>
          <a:noFill/>
        </p:spPr>
        <p:txBody>
          <a:bodyPr wrap="square" rtlCol="0">
            <a:spAutoFit/>
          </a:bodyPr>
          <a:lstStyle/>
          <a:p>
            <a:pPr algn="just"/>
            <a:r>
              <a:rPr lang="es-ES" sz="1900" b="1" dirty="0">
                <a:solidFill>
                  <a:schemeClr val="bg1"/>
                </a:solidFill>
                <a:latin typeface="Calibri"/>
                <a:cs typeface="Calibri"/>
              </a:rPr>
              <a:t>Facultad de Ingeniería en Mecánica y Ciencias de  la Producción 	(FIMCP) </a:t>
            </a:r>
          </a:p>
        </p:txBody>
      </p:sp>
      <p:sp>
        <p:nvSpPr>
          <p:cNvPr id="2" name="Rectángulo 1"/>
          <p:cNvSpPr/>
          <p:nvPr/>
        </p:nvSpPr>
        <p:spPr>
          <a:xfrm>
            <a:off x="1923863" y="1506538"/>
            <a:ext cx="5805227" cy="5509200"/>
          </a:xfrm>
          <a:prstGeom prst="rect">
            <a:avLst/>
          </a:prstGeom>
        </p:spPr>
        <p:txBody>
          <a:bodyPr wrap="square">
            <a:spAutoFit/>
          </a:bodyPr>
          <a:lstStyle/>
          <a:p>
            <a:pPr algn="just"/>
            <a:r>
              <a:rPr lang="es-EC" sz="1400" dirty="0"/>
              <a:t> </a:t>
            </a:r>
          </a:p>
          <a:p>
            <a:pPr algn="just"/>
            <a:r>
              <a:rPr lang="es-EC" sz="1600" dirty="0"/>
              <a:t>La Segunda reunión Anual de Coordinación de la RED IBEROAMÉRICA DE SISTEMAS HÍBRIDOS DE GENERACIÓN DISTRIBUIDA (RISIGED), realizará el 21 de noviembre  del 2018 en las Instalaciones de la Universidad Tecnológica de Pereira - Colombia,, y contara con la participación de investigadores miembros de la Red.</a:t>
            </a:r>
          </a:p>
          <a:p>
            <a:pPr algn="just"/>
            <a:endParaRPr lang="es-EC" sz="1600" dirty="0"/>
          </a:p>
          <a:p>
            <a:pPr algn="just"/>
            <a:r>
              <a:rPr lang="es-EC" sz="1600" dirty="0"/>
              <a:t>En la reunión se  trataran las siguientes temáticas:</a:t>
            </a:r>
          </a:p>
          <a:p>
            <a:pPr algn="just"/>
            <a:endParaRPr lang="es-EC" sz="1600" dirty="0"/>
          </a:p>
          <a:p>
            <a:pPr marL="285750" indent="-285750" algn="just">
              <a:buFont typeface="Wingdings" panose="05000000000000000000" pitchFamily="2" charset="2"/>
              <a:buChar char="q"/>
            </a:pPr>
            <a:r>
              <a:rPr lang="es-EC" sz="1600" dirty="0"/>
              <a:t>Evaluación de actividades en el primer año y segundo  de la RED.</a:t>
            </a:r>
          </a:p>
          <a:p>
            <a:pPr marL="285750" indent="-285750" algn="just">
              <a:buFont typeface="Wingdings" panose="05000000000000000000" pitchFamily="2" charset="2"/>
              <a:buChar char="q"/>
            </a:pPr>
            <a:r>
              <a:rPr lang="es-EC" sz="1600" dirty="0"/>
              <a:t>Elaboración de actividades para el 2019</a:t>
            </a:r>
          </a:p>
          <a:p>
            <a:pPr marL="285750" indent="-285750" algn="just">
              <a:buFont typeface="Wingdings" panose="05000000000000000000" pitchFamily="2" charset="2"/>
              <a:buChar char="q"/>
            </a:pPr>
            <a:r>
              <a:rPr lang="es-EC" sz="1600" dirty="0"/>
              <a:t>Organización Diseño e Implementación de Sistemas Híbridos de Baja y Media Potencia </a:t>
            </a:r>
          </a:p>
          <a:p>
            <a:pPr marL="285750" indent="-285750" algn="just">
              <a:buFont typeface="Wingdings" panose="05000000000000000000" pitchFamily="2" charset="2"/>
              <a:buChar char="q"/>
            </a:pPr>
            <a:r>
              <a:rPr lang="es-EC" sz="1600" dirty="0"/>
              <a:t>Publicación de Difusión de Casos estudios en la Región </a:t>
            </a:r>
          </a:p>
          <a:p>
            <a:pPr algn="ctr"/>
            <a:endParaRPr lang="es-EC" sz="1600" dirty="0"/>
          </a:p>
          <a:p>
            <a:pPr algn="ctr"/>
            <a:r>
              <a:rPr lang="es-EC" sz="1600" dirty="0"/>
              <a:t>Atentamente,</a:t>
            </a:r>
          </a:p>
          <a:p>
            <a:pPr algn="ctr"/>
            <a:r>
              <a:rPr lang="es-EC" sz="1600" dirty="0"/>
              <a:t> </a:t>
            </a:r>
          </a:p>
          <a:p>
            <a:pPr algn="ctr"/>
            <a:endParaRPr lang="es-EC" sz="1600" dirty="0"/>
          </a:p>
          <a:p>
            <a:pPr algn="ctr"/>
            <a:r>
              <a:rPr lang="es-EC" sz="1600" b="1" dirty="0"/>
              <a:t>Ph.D. Juan Peralta Jaramillo</a:t>
            </a:r>
          </a:p>
          <a:p>
            <a:pPr algn="ctr"/>
            <a:r>
              <a:rPr lang="es-EC" sz="1600" b="1" dirty="0"/>
              <a:t>Coordinador RISIGED</a:t>
            </a:r>
          </a:p>
          <a:p>
            <a:pPr algn="just"/>
            <a:r>
              <a:rPr lang="es-EC" dirty="0"/>
              <a:t> </a:t>
            </a:r>
          </a:p>
        </p:txBody>
      </p:sp>
      <p:pic>
        <p:nvPicPr>
          <p:cNvPr id="1026" name="Picture 2" descr="logocyt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5" y="4763"/>
            <a:ext cx="7725915" cy="1141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3" descr="Nuevo Logo de RISIGER (JUAN PERALTA)Final 1-03"/>
          <p:cNvPicPr>
            <a:picLocks noChangeAspect="1" noChangeArrowheads="1"/>
          </p:cNvPicPr>
          <p:nvPr/>
        </p:nvPicPr>
        <p:blipFill>
          <a:blip r:embed="rId3">
            <a:extLst>
              <a:ext uri="{28A0092B-C50C-407E-A947-70E740481C1C}">
                <a14:useLocalDpi xmlns:a14="http://schemas.microsoft.com/office/drawing/2010/main" val="0"/>
              </a:ext>
            </a:extLst>
          </a:blip>
          <a:srcRect l="46666" t="55702" r="30606" b="10542"/>
          <a:stretch>
            <a:fillRect/>
          </a:stretch>
        </p:blipFill>
        <p:spPr bwMode="auto">
          <a:xfrm>
            <a:off x="386799" y="1743904"/>
            <a:ext cx="1104900" cy="116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2" descr="Identificador UTP">
            <a:extLst>
              <a:ext uri="{FF2B5EF4-FFF2-40B4-BE49-F238E27FC236}">
                <a16:creationId xmlns:a16="http://schemas.microsoft.com/office/drawing/2014/main" id="{1FDA2F10-2906-4788-B8E2-C8512ECBFF3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683" y="3298310"/>
            <a:ext cx="1815982" cy="581657"/>
          </a:xfrm>
          <a:prstGeom prst="rect">
            <a:avLst/>
          </a:prstGeom>
          <a:noFill/>
          <a:extLst>
            <a:ext uri="{909E8E84-426E-40DD-AFC4-6F175D3DCCD1}">
              <a14:hiddenFill xmlns:a14="http://schemas.microsoft.com/office/drawing/2010/main">
                <a:solidFill>
                  <a:srgbClr val="FFFFFF"/>
                </a:solidFill>
              </a14:hiddenFill>
            </a:ext>
          </a:extLst>
        </p:spPr>
      </p:pic>
      <p:pic>
        <p:nvPicPr>
          <p:cNvPr id="10" name="Imagen 9">
            <a:extLst>
              <a:ext uri="{FF2B5EF4-FFF2-40B4-BE49-F238E27FC236}">
                <a16:creationId xmlns:a16="http://schemas.microsoft.com/office/drawing/2014/main" id="{9EED0AE1-CD3E-4D8D-8998-C7D1081B7590}"/>
              </a:ext>
            </a:extLst>
          </p:cNvPr>
          <p:cNvPicPr/>
          <p:nvPr/>
        </p:nvPicPr>
        <p:blipFill>
          <a:blip r:embed="rId5">
            <a:extLst>
              <a:ext uri="{28A0092B-C50C-407E-A947-70E740481C1C}">
                <a14:useLocalDpi xmlns:a14="http://schemas.microsoft.com/office/drawing/2010/main" val="0"/>
              </a:ext>
            </a:extLst>
          </a:blip>
          <a:stretch>
            <a:fillRect/>
          </a:stretch>
        </p:blipFill>
        <p:spPr bwMode="auto">
          <a:xfrm>
            <a:off x="171673" y="4456239"/>
            <a:ext cx="1669971" cy="661745"/>
          </a:xfrm>
          <a:prstGeom prst="rect">
            <a:avLst/>
          </a:prstGeom>
          <a:noFill/>
          <a:ln>
            <a:noFill/>
          </a:ln>
          <a:extLst>
            <a:ext uri="{FAA26D3D-D897-4be2-8F04-BA451C77F1D7}">
              <ma14:placeholderFla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m="http://schemas.openxmlformats.org/officeDocument/2006/math" xmlns:wp14="http://schemas.microsoft.com/office/word/2010/wordprocessingDrawing" xmlns:wp="http://schemas.openxmlformats.org/drawingml/2006/wordprocessingDrawing" xmlns:w14="http://schemas.microsoft.com/office/word/2010/wordml" xmlns:w15="http://schemas.microsoft.com/office/word/2012/wordml" xmlns:w16cid="http://schemas.microsoft.com/office/word/2016/wordml/cid"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 xmlns:mo="http://schemas.microsoft.com/office/mac/office/2008/main" xmlns:mv="urn:schemas-microsoft-com:mac:vml" xmlns:o="urn:schemas-microsoft-com:office:office" xmlns:v="urn:schemas-microsoft-com:vml" xmlns:w10="urn:schemas-microsoft-com:office:word" xmlns:w="http://schemas.openxmlformats.org/wordprocessingml/2006/main" xmlns:ma14="http://schemas.microsoft.com/office/mac/drawingml/2011/main" xmlns:lc="http://schemas.openxmlformats.org/drawingml/2006/lockedCanvas"/>
            </a:ext>
          </a:extLst>
        </p:spPr>
      </p:pic>
      <p:sp>
        <p:nvSpPr>
          <p:cNvPr id="3" name="Rectángulo 2">
            <a:extLst>
              <a:ext uri="{FF2B5EF4-FFF2-40B4-BE49-F238E27FC236}">
                <a16:creationId xmlns:a16="http://schemas.microsoft.com/office/drawing/2014/main" id="{A64D60F0-FCB4-4DAB-8320-7DDE7342F152}"/>
              </a:ext>
            </a:extLst>
          </p:cNvPr>
          <p:cNvSpPr/>
          <p:nvPr/>
        </p:nvSpPr>
        <p:spPr>
          <a:xfrm>
            <a:off x="-22683" y="7707086"/>
            <a:ext cx="7941129" cy="120032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C"/>
          </a:p>
        </p:txBody>
      </p:sp>
    </p:spTree>
    <p:extLst>
      <p:ext uri="{BB962C8B-B14F-4D97-AF65-F5344CB8AC3E}">
        <p14:creationId xmlns:p14="http://schemas.microsoft.com/office/powerpoint/2010/main" val="360908131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329</TotalTime>
  <Words>127</Words>
  <Application>Microsoft Office PowerPoint</Application>
  <PresentationFormat>Personalizado</PresentationFormat>
  <Paragraphs>19</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Wingdings</vt:lpstr>
      <vt:lpstr>Tema de Office</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Gerencia de Comunicación</dc:creator>
  <cp:lastModifiedBy>User</cp:lastModifiedBy>
  <cp:revision>35</cp:revision>
  <dcterms:created xsi:type="dcterms:W3CDTF">2015-10-22T13:40:24Z</dcterms:created>
  <dcterms:modified xsi:type="dcterms:W3CDTF">2018-10-26T23:20:08Z</dcterms:modified>
</cp:coreProperties>
</file>